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</p:sldMasterIdLst>
  <p:notesMasterIdLst>
    <p:notesMasterId r:id="rId5"/>
  </p:notesMasterIdLst>
  <p:sldIdLst>
    <p:sldId id="256" r:id="rId2"/>
    <p:sldId id="258" r:id="rId3"/>
    <p:sldId id="257" r:id="rId4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581F75-7841-4C84-99DE-57777C78442A}">
          <p14:sldIdLst>
            <p14:sldId id="256"/>
            <p14:sldId id="258"/>
            <p14:sldId id="25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F6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052" autoAdjust="0"/>
  </p:normalViewPr>
  <p:slideViewPr>
    <p:cSldViewPr snapToGrid="0" showGuides="1">
      <p:cViewPr varScale="1">
        <p:scale>
          <a:sx n="111" d="100"/>
          <a:sy n="111" d="100"/>
        </p:scale>
        <p:origin x="-516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37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E1FB8-0777-4C49-B54B-3B568B74AC73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EC8D9-7A75-49C0-A11A-42B846D04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3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8E583-CDDE-4A16-88BB-C3EB6E637A39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215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D3344-CF1B-472A-9725-D8186FC317C4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0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8052-B817-46D0-AACE-3F6CE0D5BC2D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0615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709E-6AA3-4624-B121-3A56261546E6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958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883F-F196-4104-AF8C-A3077D3954BC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3315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A024-D22C-49F7-82F7-3272631AD59B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81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8CBC-BD77-4396-A891-ACDBE0281E36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393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9FBBC-796F-4441-AA85-10F65632BF2C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59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1FB1-0A1C-428F-A22D-40AE33CA222C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366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A4229-34B6-4181-A6E6-7E750244A5AE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58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0EAB-3532-472B-AB78-B63E5A2EEBAE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05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91C2A-45F4-41A5-BC3E-8F6B4626612F}" type="datetime1">
              <a:rPr lang="ru-RU" smtClean="0"/>
              <a:t>14.12.2018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89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BF47-A83A-44D7-B2C9-583FEEB6B82A}" type="datetime1">
              <a:rPr lang="ru-RU" smtClean="0"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754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DA575-16DB-4C82-BE91-03A4ABA659FC}" type="datetime1">
              <a:rPr lang="ru-RU" smtClean="0"/>
              <a:t>14.12.2018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4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BB72-B57C-4153-B9D7-1C31CD3D1DF1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057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C6B47-7678-4EE0-AF31-351C3CC8D286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42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073C9-31C1-40C1-92D9-848E310A6145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48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4262" y="2265770"/>
            <a:ext cx="9731140" cy="2613727"/>
          </a:xfrm>
        </p:spPr>
        <p:txBody>
          <a:bodyPr/>
          <a:lstStyle/>
          <a:p>
            <a:pPr algn="ctr"/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ФФСН № </a:t>
            </a: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медицинском </a:t>
            </a: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наблюдении </a:t>
            </a: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состоянием здоровья лиц, зарегистрированных в Национальном радиационно-эпидемиологическом регистре</a:t>
            </a: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5582194"/>
            <a:ext cx="5773299" cy="763706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chemeClr val="tx2"/>
              </a:solidFill>
            </a:endParaRPr>
          </a:p>
          <a:p>
            <a:pPr algn="ctr"/>
            <a:endParaRPr lang="ru-RU" dirty="0" smtClean="0"/>
          </a:p>
        </p:txBody>
      </p:sp>
      <p:grpSp>
        <p:nvGrpSpPr>
          <p:cNvPr id="9" name="Группа 8"/>
          <p:cNvGrpSpPr/>
          <p:nvPr/>
        </p:nvGrpSpPr>
        <p:grpSpPr>
          <a:xfrm>
            <a:off x="905764" y="112372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334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341" y="2710832"/>
            <a:ext cx="8596668" cy="671638"/>
          </a:xfrm>
        </p:spPr>
        <p:txBody>
          <a:bodyPr>
            <a:normAutofit/>
          </a:bodyPr>
          <a:lstStyle/>
          <a:p>
            <a:r>
              <a:rPr lang="ru-RU" sz="20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</a:t>
            </a:r>
            <a:endPara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341" y="3528127"/>
            <a:ext cx="9608992" cy="1995344"/>
          </a:xfrm>
        </p:spPr>
        <p:txBody>
          <a:bodyPr>
            <a:normAutofit/>
          </a:bodyPr>
          <a:lstStyle/>
          <a:p>
            <a:pPr>
              <a:buClr>
                <a:srgbClr val="0F6FC6"/>
              </a:buClr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роверять полноту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за отчётный год</a:t>
            </a:r>
          </a:p>
          <a:p>
            <a:pPr>
              <a:buClr>
                <a:srgbClr val="0F6FC6"/>
              </a:buClr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роверять наличие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ошибок, непосредственно влияющих на значения формы</a:t>
            </a:r>
          </a:p>
          <a:p>
            <a:pPr>
              <a:buClr>
                <a:srgbClr val="0F6FC6"/>
              </a:buClr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роверять соответствие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базы данных РС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НРЭР</a:t>
            </a:r>
          </a:p>
          <a:p>
            <a:pPr lvl="0">
              <a:buClr>
                <a:srgbClr val="0F6FC6"/>
              </a:buClr>
            </a:pPr>
            <a:endParaRPr lang="ru-RU" b="1" dirty="0" smtClean="0">
              <a:solidFill>
                <a:srgbClr val="0F6FC6">
                  <a:lumMod val="50000"/>
                </a:srgbClr>
              </a:solidFill>
              <a:latin typeface="Cambria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9341" y="469338"/>
            <a:ext cx="8596668" cy="47608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16445" y="848315"/>
            <a:ext cx="8596668" cy="19434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6FC6"/>
              </a:buCl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включает сведения о численности и о медицинском наблюдении за состоянием здоровья лиц из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категорий учёта Национального радиационно-эпидемиологического регистра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сведения об общем числе заболеваний указанных лиц, сведения о числе впервые в жизни установленных заболеваний и сведения о причинах смерти.</a:t>
            </a:r>
          </a:p>
          <a:p>
            <a:pPr>
              <a:buClr>
                <a:srgbClr val="0F6FC6"/>
              </a:buClr>
            </a:pPr>
            <a:endParaRPr lang="ru-RU" b="1" dirty="0" smtClean="0">
              <a:solidFill>
                <a:srgbClr val="0F6FC6">
                  <a:lumMod val="50000"/>
                </a:srgbClr>
              </a:solidFill>
              <a:latin typeface="Cambria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284" y="4864894"/>
            <a:ext cx="17430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9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563" y="121283"/>
            <a:ext cx="8662610" cy="766431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обследованных лиц, зарегистрированных в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Национальном радиационно-эпидемиологическом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регистре, %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10054" y="6344088"/>
            <a:ext cx="8248850" cy="41185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лица, состоящие на учете на конец отчетного года, должны быть обследованы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80" y="5015351"/>
            <a:ext cx="17430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063658"/>
              </p:ext>
            </p:extLst>
          </p:nvPr>
        </p:nvGraphicFramePr>
        <p:xfrm>
          <a:off x="1701061" y="813386"/>
          <a:ext cx="5658527" cy="5483695"/>
        </p:xfrm>
        <a:graphic>
          <a:graphicData uri="http://schemas.openxmlformats.org/drawingml/2006/table">
            <a:tbl>
              <a:tblPr/>
              <a:tblGrid>
                <a:gridCol w="500332"/>
                <a:gridCol w="2770102"/>
                <a:gridCol w="1296140"/>
                <a:gridCol w="1091953"/>
              </a:tblGrid>
              <a:tr h="454697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п/п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Медицинские организации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2016г.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2017г.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"Тербунская МРБ"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71,4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"Краснинская  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83,3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66,7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ГП № 4"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79,4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68,4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"Добровская 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90,9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72,7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Воловская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"Лебедянская МРБ"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81,5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78,5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217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"Елецкая ГБ № 1 им. Н. А. Семашко"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</a:tr>
              <a:tr h="23217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"Долгоруковская 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82,4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81,3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</a:tr>
              <a:tr h="23217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ГБ СМП № 1"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95,5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86,7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"Хлевенская 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"Елецкая  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"Измалковская 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"Чаплыгинская  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"Елецкая ГДБ"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НП "НМЦ"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ГБ № 4 "Липецк-Мед"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86,4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C2E8"/>
                    </a:solidFill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ГП № 9"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ГП № 1"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ГП № 5"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ГДБ"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"Липецкая ГП № 7"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"ОБ № 2"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"Усманская  МРБ"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98,1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101,8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 "Данковская МРБ"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106,5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608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97" marR="3497" marT="34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Липецкая область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95,4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93,1</a:t>
                      </a:r>
                    </a:p>
                  </a:txBody>
                  <a:tcPr marL="3497" marR="3497" marT="34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73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597</TotalTime>
  <Words>355</Words>
  <Application>Microsoft Office PowerPoint</Application>
  <PresentationFormat>Произвольный</PresentationFormat>
  <Paragraphs>114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Грань</vt:lpstr>
      <vt:lpstr>ФФСН № 15  «Сведения о медицинском  наблюдении за состоянием здоровья лиц, зарегистрированных в Национальном радиационно-эпидемиологическом регистре»</vt:lpstr>
      <vt:lpstr>Необходимо:</vt:lpstr>
      <vt:lpstr>Число обследованных лиц, зарегистрированных в Национальном радиационно-эпидемиологическом регистре, %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Shcheglov</dc:creator>
  <cp:lastModifiedBy>RePack by Diakov</cp:lastModifiedBy>
  <cp:revision>75</cp:revision>
  <cp:lastPrinted>2017-11-29T07:38:46Z</cp:lastPrinted>
  <dcterms:created xsi:type="dcterms:W3CDTF">2015-12-14T10:54:13Z</dcterms:created>
  <dcterms:modified xsi:type="dcterms:W3CDTF">2018-12-14T13:05:28Z</dcterms:modified>
</cp:coreProperties>
</file>