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99" autoAdjust="0"/>
  </p:normalViewPr>
  <p:slideViewPr>
    <p:cSldViewPr>
      <p:cViewPr varScale="1">
        <p:scale>
          <a:sx n="61" d="100"/>
          <a:sy n="61" d="100"/>
        </p:scale>
        <p:origin x="-134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476673"/>
            <a:ext cx="4246240" cy="5760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Заполнение формы 053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8712968" cy="3456384"/>
          </a:xfrm>
        </p:spPr>
        <p:txBody>
          <a:bodyPr>
            <a:noAutofit/>
          </a:bodyPr>
          <a:lstStyle/>
          <a:p>
            <a:r>
              <a:rPr lang="ru-RU" sz="4200" b="1" dirty="0" smtClean="0"/>
              <a:t>«Отчет о медицинском наблюдении за лицами, занимающиеся физической культурой и спортом»</a:t>
            </a:r>
          </a:p>
          <a:p>
            <a:endParaRPr lang="ru-RU" b="1" dirty="0" smtClean="0"/>
          </a:p>
          <a:p>
            <a:r>
              <a:rPr lang="ru-RU" b="1" dirty="0" smtClean="0"/>
              <a:t>годового статистического отчета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2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Диспансерное наблюдение за лицами, занимающимися физической культурой и спортом (таблица 3)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1" y="1556791"/>
          <a:ext cx="8784977" cy="5103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7067"/>
                <a:gridCol w="1076144"/>
                <a:gridCol w="1229880"/>
                <a:gridCol w="1153013"/>
                <a:gridCol w="1076144"/>
                <a:gridCol w="1153013"/>
                <a:gridCol w="779716"/>
              </a:tblGrid>
              <a:tr h="451209">
                <a:tc rowSpan="3">
                  <a:txBody>
                    <a:bodyPr/>
                    <a:lstStyle/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Прошли углубленное медицинское обследование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9513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Нуждались в лечении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Закончили лечение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516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взрослые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взрослые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взрослые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704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человек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409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спортсмены сборных команд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704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ДЮСШ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92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Лица, занимающиеся в спортивных секциях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5628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Лица,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занимающиеся в группах ОФП, «здоровья» и др.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772400" cy="1080119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Деятельность врачебно-физкультурной службы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971600" y="1988840"/>
            <a:ext cx="7272808" cy="364996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данном разделе необходимо предоставить сведения (в свободной форме необходимо указать какие проводятся мероприятия, какие ведомства вовлечены, силами каких специалистов, какие методы применяются, какие контингенты участвуют, число разработанных методических материалов с указанием названия и тиража), касающихся следующих вопросов: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645333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координация по профилю работы с медицинскими, спортивными, образовательными, общественными и иными  организациями в целях оптимизации осуществляемой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деятельности;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оздоровление детей и молодежи на этапах физического воспитания;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повышение эффективности использования средств физической культуры , т.ч. лечебной физкультуры для сохранения и восстановления здоровья населения;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проведение консультативного приема населения  различных возрастных групп с выдачей рекомендаций по оздоровительным двигательным режимам, закаливанию, применению средств и методов физической культуры и спорта в целях укрепления здоровья;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осуществление методического руководства по вопросам медицинского обеспечения занятий по дисциплине «Физическая культура»  в организациях, осуществляющих образовательную деятельность, с обращением внимания на организацию занятий с лицами, отнесенными по состоянию здоровья к специальной медицинской группе;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6. организационно-методическое обеспечение деятельности врачебно-физкультурных диспансеров (отделений кабинетов), медицинских пунктов учреждений и организаций физкультурно-спортивного профиля, отделений кабинетов лечебной физкультуры медицинских организаций;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7. проведение мероприятий по формированию здорового образа жизни, оздоровлению населения;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 организация и проведение семинаров, совещаний по вопросам контроля за лицами, занимающимися физической культурой и спортом, сохранения и укрепления их здоровья средствами физической культуры, в т.ч. лечебной физкультуры для работников медицинских,  образовательных учреждений различного уровня, организаций и учреждений спортивного профиля;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 внесение предложений по организации и повышению эффективности медицинского обеспечения лиц, занимающихся физической культурой и спортом, внедрение в практическую деятельность новых лечебно диагностических технологий.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81642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При наличии дополнительных сведений о деятельности врачебно-физкультурной службы или отдельных подразделений, информацию можно внести в эту пояснительную записку.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u="sng" dirty="0" smtClean="0">
                <a:latin typeface="Times New Roman" pitchFamily="18" charset="0"/>
                <a:cs typeface="Times New Roman" pitchFamily="18" charset="0"/>
              </a:rPr>
              <a:t>Данная пояснительная записка  будет прилагаться при сдаче сводной ф053 в ЦНИИОИЗ за 2017 год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Деятельность кабинета ЛФК</a:t>
            </a:r>
            <a:br>
              <a:rPr lang="ru-RU" dirty="0" smtClean="0"/>
            </a:br>
            <a:r>
              <a:rPr lang="ru-RU" sz="2000" dirty="0" smtClean="0"/>
              <a:t>таблица 4701 (ФФСН30)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8712969" cy="449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864096"/>
                <a:gridCol w="936104"/>
                <a:gridCol w="2160240"/>
                <a:gridCol w="1368153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Наименование 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строки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Всего 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 них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подразделениях,</a:t>
                      </a:r>
                      <a:r>
                        <a:rPr lang="ru-RU" sz="1400" baseline="0" dirty="0" smtClean="0"/>
                        <a:t> оказывающих медицинскую помощь в амбулаторных условиях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условиях дневного стационара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Число лиц, закончивших лечение, - всего, чел.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Из общего</a:t>
                      </a:r>
                      <a:r>
                        <a:rPr lang="ru-RU" sz="2000" baseline="0" dirty="0" smtClean="0"/>
                        <a:t> числа лиц, закончивших лечение – детей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Число отпущенных процедур – всего, ед.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Из них детям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В настоящее время действующим нормативным документом, регламентирующим деятельность врачебно-физкультурной службы является: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2292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	«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Порядок организации оказания медицинской помощи лицам, занимающимся физической культурой и спортом (в том числе при подготовке и проведении физкультурных мероприятий и спортивных мероприятий), включая порядок медицинского осмотра лиц, желающих пройти спортивную подготовку, заниматься физической культурой и спортом в организациях и (или) выполнить нормативы испытаний (тестов) Всероссийского физкультурно-спортивного комплекса «Готов к труду и обороне», утвержденный приказом Министерства здравоохранения РФ 1 марта 2016 года № 134н.</a:t>
            </a:r>
          </a:p>
          <a:p>
            <a:pPr algn="ctr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Отчет за 2017 год составляется по форме государственной статистической отчетности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53 – «Отчет о медицинском наблюдении за лицами, занимающимися физической культурой и спортом», утверждена приказом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Минздравмедпрома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России от 26.08.1994 №182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640960" cy="5400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При составлении отчета по </a:t>
            </a:r>
            <a:r>
              <a:rPr lang="ru-RU" sz="33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форме 053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 соответствующие разделы включаются сведения за отчетный период структурного подразделения (отделения, кабинета, врача-специалиста), отвечающего за данный радел работы.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Отчет предоставляется на бумажном (в рукописном виде) и электронном (в программе «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Медстат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») носителях.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На титульном листе формы указывается точное полное наименование отчитывающегося учреждения.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b="1" dirty="0" smtClean="0"/>
              <a:t>Диспансерное наблюдение за лицами, занимающимися физической культурой и спортом</a:t>
            </a:r>
            <a:r>
              <a:rPr lang="ru-RU" sz="2400" dirty="0" smtClean="0"/>
              <a:t> ( таблица 3/2100)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0" y="1340767"/>
          <a:ext cx="8507290" cy="5176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2"/>
                <a:gridCol w="648072"/>
                <a:gridCol w="1368152"/>
                <a:gridCol w="936104"/>
                <a:gridCol w="874440"/>
              </a:tblGrid>
              <a:tr h="39486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стро-ки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Прошли </a:t>
                      </a:r>
                      <a:r>
                        <a:rPr lang="ru-RU" sz="1800" dirty="0" err="1" smtClean="0">
                          <a:latin typeface="Times New Roman"/>
                          <a:ea typeface="Calibri"/>
                          <a:cs typeface="Times New Roman"/>
                        </a:rPr>
                        <a:t>углублен-ное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мед. обследование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Из них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Нуждались в лечении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Закончили лечение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58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Всего . . . . . . . . . . . . . . . . . . . . . . . . . . .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 том числе: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4/01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1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спортсмены сборных команд (республики, края, области, района, ДСО)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5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учащиеся детско-юношеских спортивных школ …….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0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Лица, занимающиеся в спортивных секциях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5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Лица, занимающиеся в группах ОФП, «здоровья» и др.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91264" cy="1084982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/>
              <a:t>Медицинская помощь при спортивно-массовых мероприятиях</a:t>
            </a:r>
            <a:r>
              <a:rPr lang="ru-RU" sz="3100" dirty="0" smtClean="0"/>
              <a:t> (таблица 3/2200)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96752"/>
          <a:ext cx="9108504" cy="5184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1920"/>
                <a:gridCol w="555421"/>
                <a:gridCol w="881468"/>
                <a:gridCol w="954924"/>
                <a:gridCol w="1028379"/>
                <a:gridCol w="587645"/>
                <a:gridCol w="1248747"/>
              </a:tblGrid>
              <a:tr h="57178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№ стро-ки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Всего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обслужено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мероприя-тий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Число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участ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ников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Число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обращений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за мед. помощью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Число лиц, получивших спортивные травмы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из них тяжелые, потребовавшие госпитализации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70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Соревнования 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…..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4/01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1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Учебно-тренировочные 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занятия ….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1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Учебно-тренировочные 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сборы ……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1296144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Пояснительная записка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 годовой форме статистической отчетности №53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«Отчет о медицинском наблюдении за лицами, занимающимися физической культурой и спортом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88840"/>
            <a:ext cx="8424936" cy="460851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Пояснительная записка составляется согласно приложениям к Порядок организации оказания медицинской помощи лицам, занимающимся физической культурой и спортом (в том числе при подготовке и проведении физкультурных мероприятий и спортивных мероприятий), включая порядок медицинского осмотра лиц, желающих пройти спортивную подготовку, заниматься физической культурой и спортом в организациях и (или) выполнить нормативы испытаний (тестов) Всероссийского физкультурно-спортивного комплекса «Готов к труду и обороне», утвержденный приказом Министерства здравоохранения РФ 1 марта 2016года № 134н.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пояснительной записке предоставляются сводные сведения по учреждению за 2017 год.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Структура службы наблюдения за лицами, занимающимися физической культурой и спортом на обслуживаемой территории (таблица 1).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839444"/>
          <a:ext cx="9144001" cy="4927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8"/>
                <a:gridCol w="720080"/>
                <a:gridCol w="2664296"/>
                <a:gridCol w="1080120"/>
                <a:gridCol w="755577"/>
              </a:tblGrid>
              <a:tr h="869032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Вид организации (структурного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подразделения)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Указать: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самостоятель-ный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; входит в состав организации (место расположения); является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юрид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 лицом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обслуживаемого населения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20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Взрос.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201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Врачебно-физкультурный диспансер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201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Врачебно-физкультурное отделение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Врачебно-физкультурный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кабинет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26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Медицинский пункт учреждения и/или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организации физкультурно-спортивного профиля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57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Центр лечебной физкультуры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201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Отделение (кабинет) лечебной физкультуры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201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Центр спортивной медицины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Штаты и кадры (таблица 2)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619806"/>
          <a:ext cx="9144000" cy="6506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816"/>
                <a:gridCol w="504056"/>
                <a:gridCol w="576064"/>
                <a:gridCol w="864096"/>
                <a:gridCol w="432048"/>
                <a:gridCol w="864096"/>
                <a:gridCol w="936104"/>
                <a:gridCol w="576064"/>
                <a:gridCol w="648072"/>
                <a:gridCol w="827584"/>
              </a:tblGrid>
              <a:tr h="0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Занимаемая должность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Штатное расписание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Занято ставок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физ.лиц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5063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ВФД*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Отделения (кабинеты)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Медицинский пункт учреждения и/или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организации физкультурно-спортивного профиля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ВФД*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Отделения (кабинеты)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Медицинский пункт учреждения и/или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организации физкультурно-спортивного профиля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ВФД*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Отделения (кабинеты)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Медицинский пункт учреждения и/или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организации физкультурно-спортивного профиля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24557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Главный врач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(директор, зав. отделением)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 по спортивной медицине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Врач-хирург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Врач-терапевт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Врач-педиатр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 невролог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 ортопед-травматолог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оториноларинголог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01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ЛФК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 стоматолог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 клинической лаборатории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функциональной диагностики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42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Фельдшер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29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медперсонал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(медицинская сестра)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98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специалисты**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392488"/>
          </a:xfrm>
        </p:spPr>
        <p:txBody>
          <a:bodyPr>
            <a:normAutofit/>
          </a:bodyPr>
          <a:lstStyle/>
          <a:p>
            <a:r>
              <a:rPr lang="ru-RU" dirty="0" smtClean="0"/>
              <a:t>*Указать сведения ВФД или организации, осуществляющей функции ВФД  (центр спортивной медицины и т.п.);</a:t>
            </a:r>
            <a:br>
              <a:rPr lang="ru-RU" dirty="0" smtClean="0"/>
            </a:br>
            <a:r>
              <a:rPr lang="ru-RU" dirty="0" smtClean="0"/>
              <a:t>**Указать какие специалисты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732</Words>
  <Application>Microsoft Office PowerPoint</Application>
  <PresentationFormat>Экран (4:3)</PresentationFormat>
  <Paragraphs>206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Заполнение формы 053</vt:lpstr>
      <vt:lpstr>В настоящее время действующим нормативным документом, регламентирующим деятельность врачебно-физкультурной службы является:</vt:lpstr>
      <vt:lpstr>При составлении отчета по форме 053 в соответствующие разделы включаются сведения за отчетный период структурного подразделения (отделения, кабинета, врача-специалиста), отвечающего за данный радел работы. Отчет предоставляется на бумажном (в рукописном виде) и электронном (в программе «Медстат») носителях.  На титульном листе формы указывается точное полное наименование отчитывающегося учреждения.             </vt:lpstr>
      <vt:lpstr>Диспансерное наблюдение за лицами, занимающимися физической культурой и спортом ( таблица 3/2100)</vt:lpstr>
      <vt:lpstr>Медицинская помощь при спортивно-массовых мероприятиях (таблица 3/2200) </vt:lpstr>
      <vt:lpstr>Пояснительная записка  к годовой форме статистической отчетности №53  «Отчет о медицинском наблюдении за лицами, занимающимися физической культурой и спортом  </vt:lpstr>
      <vt:lpstr>Структура службы наблюдения за лицами, занимающимися физической культурой и спортом на обслуживаемой территории (таблица 1).</vt:lpstr>
      <vt:lpstr>Штаты и кадры (таблица 2)</vt:lpstr>
      <vt:lpstr>*Указать сведения ВФД или организации, осуществляющей функции ВФД  (центр спортивной медицины и т.п.); **Указать какие специалисты</vt:lpstr>
      <vt:lpstr>Диспансерное наблюдение за лицами, занимающимися физической культурой и спортом (таблица 3)</vt:lpstr>
      <vt:lpstr>Деятельность врачебно-физкультурной службы</vt:lpstr>
      <vt:lpstr>     1. координация по профилю работы с медицинскими, спортивными, образовательными, общественными и иными  организациями в целях оптимизации осуществляемой  деятельности;  2. оздоровление детей и молодежи на этапах физического воспитания; 3. повышение эффективности использования средств физической культуры , т.ч. лечебной физкультуры для сохранения и восстановления здоровья населения; 4. проведение консультативного приема населения  различных возрастных групп с выдачей рекомендаций по оздоровительным двигательным режимам, закаливанию, применению средств и методов физической культуры и спорта в целях укрепления здоровья; 5. осуществление методического руководства по вопросам медицинского обеспечения занятий по дисциплине «Физическая культура»  в организациях, осуществляющих образовательную деятельность, с обращением внимания на организацию занятий с лицами, отнесенными по состоянию здоровья к специальной медицинской группе;      </vt:lpstr>
      <vt:lpstr>  6. организационно-методическое обеспечение деятельности врачебно-физкультурных диспансеров (отделений кабинетов), медицинских пунктов учреждений и организаций физкультурно-спортивного профиля, отделений кабинетов лечебной физкультуры медицинских организаций; 7. проведение мероприятий по формированию здорового образа жизни, оздоровлению населения; 8. организация и проведение семинаров, совещаний по вопросам контроля за лицами, занимающимися физической культурой и спортом, сохранения и укрепления их здоровья средствами физической культуры, в т.ч. лечебной физкультуры для работников медицинских,  образовательных учреждений различного уровня, организаций и учреждений спортивного профиля; 8. внесение предложений по организации и повышению эффективности медицинского обеспечения лиц, занимающихся физической культурой и спортом, внедрение в практическую деятельность новых лечебно диагностических технологий.</vt:lpstr>
      <vt:lpstr>  При наличии дополнительных сведений о деятельности врачебно-физкультурной службы или отдельных подразделений, информацию можно внести в эту пояснительную записку.    Данная пояснительная записка  будет прилагаться при сдаче сводной ф053 в ЦНИИОИЗ за 2017 год  </vt:lpstr>
      <vt:lpstr>Деятельность кабинета ЛФК таблица 4701 (ФФСН30)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Заполнение формы 053</dc:title>
  <dc:creator>pc-05</dc:creator>
  <cp:lastModifiedBy>pc-05</cp:lastModifiedBy>
  <cp:revision>89</cp:revision>
  <dcterms:created xsi:type="dcterms:W3CDTF">2017-12-13T07:18:25Z</dcterms:created>
  <dcterms:modified xsi:type="dcterms:W3CDTF">2018-12-14T10:03:39Z</dcterms:modified>
</cp:coreProperties>
</file>